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73" r:id="rId4"/>
    <p:sldMasterId id="2147483660" r:id="rId5"/>
    <p:sldMasterId id="2147483670" r:id="rId6"/>
  </p:sldMasterIdLst>
  <p:notesMasterIdLst>
    <p:notesMasterId r:id="rId12"/>
  </p:notesMasterIdLst>
  <p:sldIdLst>
    <p:sldId id="256" r:id="rId7"/>
    <p:sldId id="282" r:id="rId8"/>
    <p:sldId id="295" r:id="rId9"/>
    <p:sldId id="290" r:id="rId10"/>
    <p:sldId id="288" r:id="rId11"/>
  </p:sldIdLst>
  <p:sldSz cx="15238413" cy="15238413"/>
  <p:notesSz cx="6858000" cy="9144000"/>
  <p:embeddedFontLst>
    <p:embeddedFont>
      <p:font typeface="Barlow" pitchFamily="2" charset="77"/>
      <p:regular r:id="rId13"/>
      <p:bold r:id="rId14"/>
      <p:italic r:id="rId15"/>
      <p:boldItalic r:id="rId16"/>
    </p:embeddedFont>
    <p:embeddedFont>
      <p:font typeface="Barlow SemiBold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1F741A5-0BA3-4CE5-76A2-974B45E76029}" name="Patricia Lacroix" initials="PL" userId="S::patricia@earnscliffe.ca::72bdccf3-1132-4c52-b7f0-ea2632a5685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200"/>
    <a:srgbClr val="374145"/>
    <a:srgbClr val="4A5C64"/>
    <a:srgbClr val="13141C"/>
    <a:srgbClr val="FFD300"/>
    <a:srgbClr val="3670E2"/>
    <a:srgbClr val="495E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815653-3297-DF1F-7EB6-F947238232D3}" v="1" dt="2025-06-20T20:22:47.5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6110"/>
  </p:normalViewPr>
  <p:slideViewPr>
    <p:cSldViewPr snapToGrid="0">
      <p:cViewPr varScale="1">
        <p:scale>
          <a:sx n="50" d="100"/>
          <a:sy n="50" d="100"/>
        </p:scale>
        <p:origin x="253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font" Target="fonts/font2.fntdata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selie LeBlanc" userId="2a2c39cc-3289-4d36-b843-e85760ac2c79" providerId="ADAL" clId="{019C2FFB-FA03-9447-8A23-7C5D7F2812CE}"/>
    <pc:docChg chg="modSld">
      <pc:chgData name="Roselie LeBlanc" userId="2a2c39cc-3289-4d36-b843-e85760ac2c79" providerId="ADAL" clId="{019C2FFB-FA03-9447-8A23-7C5D7F2812CE}" dt="2025-06-03T13:57:28.273" v="1" actId="1076"/>
      <pc:docMkLst>
        <pc:docMk/>
      </pc:docMkLst>
      <pc:sldChg chg="modSp mod">
        <pc:chgData name="Roselie LeBlanc" userId="2a2c39cc-3289-4d36-b843-e85760ac2c79" providerId="ADAL" clId="{019C2FFB-FA03-9447-8A23-7C5D7F2812CE}" dt="2025-06-03T13:57:28.273" v="1" actId="1076"/>
        <pc:sldMkLst>
          <pc:docMk/>
          <pc:sldMk cId="855140775" sldId="293"/>
        </pc:sldMkLst>
        <pc:spChg chg="mod">
          <ac:chgData name="Roselie LeBlanc" userId="2a2c39cc-3289-4d36-b843-e85760ac2c79" providerId="ADAL" clId="{019C2FFB-FA03-9447-8A23-7C5D7F2812CE}" dt="2025-06-03T13:57:28.273" v="1" actId="1076"/>
          <ac:spMkLst>
            <pc:docMk/>
            <pc:sldMk cId="855140775" sldId="293"/>
            <ac:spMk id="2" creationId="{C4DBB4D7-5FD5-4EF8-CCE1-04DE730B625C}"/>
          </ac:spMkLst>
        </pc:spChg>
      </pc:sldChg>
    </pc:docChg>
  </pc:docChgLst>
  <pc:docChgLst>
    <pc:chgData name="Roselie LeBlanc" userId="2a2c39cc-3289-4d36-b843-e85760ac2c79" providerId="ADAL" clId="{4300C19F-B1ED-0245-93FA-C6F5E7784C79}"/>
    <pc:docChg chg="undo custSel modSld">
      <pc:chgData name="Roselie LeBlanc" userId="2a2c39cc-3289-4d36-b843-e85760ac2c79" providerId="ADAL" clId="{4300C19F-B1ED-0245-93FA-C6F5E7784C79}" dt="2025-06-10T18:36:54.305" v="26" actId="931"/>
      <pc:docMkLst>
        <pc:docMk/>
      </pc:docMkLst>
      <pc:sldChg chg="addSp modSp mod">
        <pc:chgData name="Roselie LeBlanc" userId="2a2c39cc-3289-4d36-b843-e85760ac2c79" providerId="ADAL" clId="{4300C19F-B1ED-0245-93FA-C6F5E7784C79}" dt="2025-06-03T20:13:42.071" v="17" actId="1036"/>
        <pc:sldMkLst>
          <pc:docMk/>
          <pc:sldMk cId="1445127621" sldId="282"/>
        </pc:sldMkLst>
        <pc:picChg chg="add mod">
          <ac:chgData name="Roselie LeBlanc" userId="2a2c39cc-3289-4d36-b843-e85760ac2c79" providerId="ADAL" clId="{4300C19F-B1ED-0245-93FA-C6F5E7784C79}" dt="2025-06-03T20:13:42.071" v="17" actId="1036"/>
          <ac:picMkLst>
            <pc:docMk/>
            <pc:sldMk cId="1445127621" sldId="282"/>
            <ac:picMk id="6" creationId="{9CD7852B-EF9F-F91E-EB7C-8C9FC179B9A9}"/>
          </ac:picMkLst>
        </pc:picChg>
      </pc:sldChg>
      <pc:sldChg chg="modSp mod">
        <pc:chgData name="Roselie LeBlanc" userId="2a2c39cc-3289-4d36-b843-e85760ac2c79" providerId="ADAL" clId="{4300C19F-B1ED-0245-93FA-C6F5E7784C79}" dt="2025-06-03T20:12:01.927" v="8" actId="20577"/>
        <pc:sldMkLst>
          <pc:docMk/>
          <pc:sldMk cId="4210496544" sldId="290"/>
        </pc:sldMkLst>
        <pc:spChg chg="mod">
          <ac:chgData name="Roselie LeBlanc" userId="2a2c39cc-3289-4d36-b843-e85760ac2c79" providerId="ADAL" clId="{4300C19F-B1ED-0245-93FA-C6F5E7784C79}" dt="2025-06-03T20:12:01.927" v="8" actId="20577"/>
          <ac:spMkLst>
            <pc:docMk/>
            <pc:sldMk cId="4210496544" sldId="290"/>
            <ac:spMk id="6" creationId="{D2A63BFB-B1E7-BFBE-45FA-6AE5365C3DAB}"/>
          </ac:spMkLst>
        </pc:spChg>
      </pc:sldChg>
      <pc:sldChg chg="addSp delSp modSp mod">
        <pc:chgData name="Roselie LeBlanc" userId="2a2c39cc-3289-4d36-b843-e85760ac2c79" providerId="ADAL" clId="{4300C19F-B1ED-0245-93FA-C6F5E7784C79}" dt="2025-06-10T18:36:54.305" v="26" actId="931"/>
        <pc:sldMkLst>
          <pc:docMk/>
          <pc:sldMk cId="855140775" sldId="293"/>
        </pc:sldMkLst>
        <pc:spChg chg="mod">
          <ac:chgData name="Roselie LeBlanc" userId="2a2c39cc-3289-4d36-b843-e85760ac2c79" providerId="ADAL" clId="{4300C19F-B1ED-0245-93FA-C6F5E7784C79}" dt="2025-06-03T20:11:00.729" v="4" actId="2711"/>
          <ac:spMkLst>
            <pc:docMk/>
            <pc:sldMk cId="855140775" sldId="293"/>
            <ac:spMk id="3" creationId="{FE27917F-A69D-5ACC-7EA2-C9E72B88B2FD}"/>
          </ac:spMkLst>
        </pc:spChg>
        <pc:spChg chg="mod">
          <ac:chgData name="Roselie LeBlanc" userId="2a2c39cc-3289-4d36-b843-e85760ac2c79" providerId="ADAL" clId="{4300C19F-B1ED-0245-93FA-C6F5E7784C79}" dt="2025-06-03T20:12:06.632" v="10" actId="20577"/>
          <ac:spMkLst>
            <pc:docMk/>
            <pc:sldMk cId="855140775" sldId="293"/>
            <ac:spMk id="7" creationId="{61577EC9-B7C4-9B98-F6E4-3485892C2EED}"/>
          </ac:spMkLst>
        </pc:spChg>
        <pc:spChg chg="add del mod">
          <ac:chgData name="Roselie LeBlanc" userId="2a2c39cc-3289-4d36-b843-e85760ac2c79" providerId="ADAL" clId="{4300C19F-B1ED-0245-93FA-C6F5E7784C79}" dt="2025-06-10T18:36:54.305" v="26" actId="931"/>
          <ac:spMkLst>
            <pc:docMk/>
            <pc:sldMk cId="855140775" sldId="293"/>
            <ac:spMk id="8" creationId="{0D66A973-9DB8-02D9-7170-590DA9DA66B6}"/>
          </ac:spMkLst>
        </pc:spChg>
        <pc:spChg chg="mod">
          <ac:chgData name="Roselie LeBlanc" userId="2a2c39cc-3289-4d36-b843-e85760ac2c79" providerId="ADAL" clId="{4300C19F-B1ED-0245-93FA-C6F5E7784C79}" dt="2025-06-03T20:08:43.504" v="3" actId="1076"/>
          <ac:spMkLst>
            <pc:docMk/>
            <pc:sldMk cId="855140775" sldId="293"/>
            <ac:spMk id="13" creationId="{FEA8E987-9AAB-3A0C-469B-153A83B3A9A9}"/>
          </ac:spMkLst>
        </pc:spChg>
        <pc:picChg chg="add mod modCrop">
          <ac:chgData name="Roselie LeBlanc" userId="2a2c39cc-3289-4d36-b843-e85760ac2c79" providerId="ADAL" clId="{4300C19F-B1ED-0245-93FA-C6F5E7784C79}" dt="2025-06-10T18:36:54.305" v="26" actId="931"/>
          <ac:picMkLst>
            <pc:docMk/>
            <pc:sldMk cId="855140775" sldId="293"/>
            <ac:picMk id="4" creationId="{A8B70F39-CDD9-309A-4885-3E3387B42319}"/>
          </ac:picMkLst>
        </pc:picChg>
      </pc:sldChg>
    </pc:docChg>
  </pc:docChgLst>
  <pc:docChgLst>
    <pc:chgData name="Roselie LeBlanc" userId="S::roselie@earnscliffe.ca::2a2c39cc-3289-4d36-b843-e85760ac2c79" providerId="AD" clId="Web-{57815653-3297-DF1F-7EB6-F947238232D3}"/>
    <pc:docChg chg="modSld">
      <pc:chgData name="Roselie LeBlanc" userId="S::roselie@earnscliffe.ca::2a2c39cc-3289-4d36-b843-e85760ac2c79" providerId="AD" clId="Web-{57815653-3297-DF1F-7EB6-F947238232D3}" dt="2025-06-20T20:22:47.517" v="0"/>
      <pc:docMkLst>
        <pc:docMk/>
      </pc:docMkLst>
      <pc:sldChg chg="delSp">
        <pc:chgData name="Roselie LeBlanc" userId="S::roselie@earnscliffe.ca::2a2c39cc-3289-4d36-b843-e85760ac2c79" providerId="AD" clId="Web-{57815653-3297-DF1F-7EB6-F947238232D3}" dt="2025-06-20T20:22:47.517" v="0"/>
        <pc:sldMkLst>
          <pc:docMk/>
          <pc:sldMk cId="4210496544" sldId="290"/>
        </pc:sldMkLst>
        <pc:spChg chg="del">
          <ac:chgData name="Roselie LeBlanc" userId="S::roselie@earnscliffe.ca::2a2c39cc-3289-4d36-b843-e85760ac2c79" providerId="AD" clId="Web-{57815653-3297-DF1F-7EB6-F947238232D3}" dt="2025-06-20T20:22:47.517" v="0"/>
          <ac:spMkLst>
            <pc:docMk/>
            <pc:sldMk cId="4210496544" sldId="290"/>
            <ac:spMk id="6" creationId="{D2A63BFB-B1E7-BFBE-45FA-6AE5365C3DAB}"/>
          </ac:spMkLst>
        </pc:spChg>
      </pc:sldChg>
    </pc:docChg>
  </pc:docChgLst>
  <pc:docChgLst>
    <pc:chgData name="Quinton Massimo" userId="5a5000a5-c717-41a8-a138-c0adc4871bb8" providerId="ADAL" clId="{0D8831A8-774A-A04E-9E6C-1C93BF3BF5B5}"/>
    <pc:docChg chg="delSld modSld delMainMaster modMainMaster">
      <pc:chgData name="Quinton Massimo" userId="5a5000a5-c717-41a8-a138-c0adc4871bb8" providerId="ADAL" clId="{0D8831A8-774A-A04E-9E6C-1C93BF3BF5B5}" dt="2025-06-10T18:54:19.649" v="5" actId="6014"/>
      <pc:docMkLst>
        <pc:docMk/>
      </pc:docMkLst>
      <pc:sldChg chg="del">
        <pc:chgData name="Quinton Massimo" userId="5a5000a5-c717-41a8-a138-c0adc4871bb8" providerId="ADAL" clId="{0D8831A8-774A-A04E-9E6C-1C93BF3BF5B5}" dt="2025-06-10T18:52:06.705" v="0" actId="2696"/>
        <pc:sldMkLst>
          <pc:docMk/>
          <pc:sldMk cId="3226556095" sldId="283"/>
        </pc:sldMkLst>
      </pc:sldChg>
      <pc:sldChg chg="modSp del mod">
        <pc:chgData name="Quinton Massimo" userId="5a5000a5-c717-41a8-a138-c0adc4871bb8" providerId="ADAL" clId="{0D8831A8-774A-A04E-9E6C-1C93BF3BF5B5}" dt="2025-06-10T18:53:31.616" v="2" actId="2696"/>
        <pc:sldMkLst>
          <pc:docMk/>
          <pc:sldMk cId="855140775" sldId="293"/>
        </pc:sldMkLst>
        <pc:spChg chg="mod">
          <ac:chgData name="Quinton Massimo" userId="5a5000a5-c717-41a8-a138-c0adc4871bb8" providerId="ADAL" clId="{0D8831A8-774A-A04E-9E6C-1C93BF3BF5B5}" dt="2025-06-10T18:52:23.580" v="1" actId="1076"/>
          <ac:spMkLst>
            <pc:docMk/>
            <pc:sldMk cId="855140775" sldId="293"/>
            <ac:spMk id="13" creationId="{FEA8E987-9AAB-3A0C-469B-153A83B3A9A9}"/>
          </ac:spMkLst>
        </pc:spChg>
      </pc:sldChg>
      <pc:sldMasterChg chg="mod">
        <pc:chgData name="Quinton Massimo" userId="5a5000a5-c717-41a8-a138-c0adc4871bb8" providerId="ADAL" clId="{0D8831A8-774A-A04E-9E6C-1C93BF3BF5B5}" dt="2025-06-10T18:54:07.063" v="4" actId="6014"/>
        <pc:sldMasterMkLst>
          <pc:docMk/>
          <pc:sldMasterMk cId="1700256380" sldId="2147483660"/>
        </pc:sldMasterMkLst>
      </pc:sldMasterChg>
      <pc:sldMasterChg chg="mod">
        <pc:chgData name="Quinton Massimo" userId="5a5000a5-c717-41a8-a138-c0adc4871bb8" providerId="ADAL" clId="{0D8831A8-774A-A04E-9E6C-1C93BF3BF5B5}" dt="2025-06-10T18:54:19.649" v="5" actId="6014"/>
        <pc:sldMasterMkLst>
          <pc:docMk/>
          <pc:sldMasterMk cId="2234296699" sldId="2147483670"/>
        </pc:sldMasterMkLst>
      </pc:sldMasterChg>
      <pc:sldMasterChg chg="del">
        <pc:chgData name="Quinton Massimo" userId="5a5000a5-c717-41a8-a138-c0adc4871bb8" providerId="ADAL" clId="{0D8831A8-774A-A04E-9E6C-1C93BF3BF5B5}" dt="2025-06-10T18:53:41.821" v="3" actId="2696"/>
        <pc:sldMasterMkLst>
          <pc:docMk/>
          <pc:sldMasterMk cId="1031512726" sldId="2147483675"/>
        </pc:sldMasterMkLst>
      </pc:sldMasterChg>
    </pc:docChg>
  </pc:docChgLst>
  <pc:docChgLst>
    <pc:chgData name="Patricia Lacroix" userId="72bdccf3-1132-4c52-b7f0-ea2632a56856" providerId="ADAL" clId="{BC6E4564-6C78-9648-965E-3BC1A2BE58BE}"/>
    <pc:docChg chg="undo custSel addSld delSld modSld sldOrd delMainMaster modMainMaster">
      <pc:chgData name="Patricia Lacroix" userId="72bdccf3-1132-4c52-b7f0-ea2632a56856" providerId="ADAL" clId="{BC6E4564-6C78-9648-965E-3BC1A2BE58BE}" dt="2025-06-10T18:37:54.119" v="3062" actId="14100"/>
      <pc:docMkLst>
        <pc:docMk/>
      </pc:docMkLst>
      <pc:sldChg chg="modSp del mod">
        <pc:chgData name="Patricia Lacroix" userId="72bdccf3-1132-4c52-b7f0-ea2632a56856" providerId="ADAL" clId="{BC6E4564-6C78-9648-965E-3BC1A2BE58BE}" dt="2025-06-03T20:12:47.524" v="3056" actId="2696"/>
        <pc:sldMkLst>
          <pc:docMk/>
          <pc:sldMk cId="1234239354" sldId="257"/>
        </pc:sldMkLst>
        <pc:spChg chg="mod">
          <ac:chgData name="Patricia Lacroix" userId="72bdccf3-1132-4c52-b7f0-ea2632a56856" providerId="ADAL" clId="{BC6E4564-6C78-9648-965E-3BC1A2BE58BE}" dt="2025-06-03T20:11:46.607" v="3045" actId="20577"/>
          <ac:spMkLst>
            <pc:docMk/>
            <pc:sldMk cId="1234239354" sldId="257"/>
            <ac:spMk id="3" creationId="{02C2521E-EA5F-6C7C-7838-A84F480C8F6C}"/>
          </ac:spMkLst>
        </pc:spChg>
      </pc:sldChg>
      <pc:sldChg chg="addSp modSp mod">
        <pc:chgData name="Patricia Lacroix" userId="72bdccf3-1132-4c52-b7f0-ea2632a56856" providerId="ADAL" clId="{BC6E4564-6C78-9648-965E-3BC1A2BE58BE}" dt="2025-06-03T20:13:00.399" v="3057" actId="1076"/>
        <pc:sldMkLst>
          <pc:docMk/>
          <pc:sldMk cId="1445127621" sldId="282"/>
        </pc:sldMkLst>
        <pc:spChg chg="mod">
          <ac:chgData name="Patricia Lacroix" userId="72bdccf3-1132-4c52-b7f0-ea2632a56856" providerId="ADAL" clId="{BC6E4564-6C78-9648-965E-3BC1A2BE58BE}" dt="2025-06-03T19:41:28.646" v="2963" actId="1076"/>
          <ac:spMkLst>
            <pc:docMk/>
            <pc:sldMk cId="1445127621" sldId="282"/>
            <ac:spMk id="2" creationId="{9A3B8A41-5ACE-3713-A492-D1D76335122E}"/>
          </ac:spMkLst>
        </pc:spChg>
        <pc:spChg chg="mod">
          <ac:chgData name="Patricia Lacroix" userId="72bdccf3-1132-4c52-b7f0-ea2632a56856" providerId="ADAL" clId="{BC6E4564-6C78-9648-965E-3BC1A2BE58BE}" dt="2025-06-03T20:12:40.648" v="3055" actId="20577"/>
          <ac:spMkLst>
            <pc:docMk/>
            <pc:sldMk cId="1445127621" sldId="282"/>
            <ac:spMk id="3" creationId="{4667AAE4-2AF3-558D-D01A-BE4F54BC8A83}"/>
          </ac:spMkLst>
        </pc:spChg>
        <pc:picChg chg="add mod">
          <ac:chgData name="Patricia Lacroix" userId="72bdccf3-1132-4c52-b7f0-ea2632a56856" providerId="ADAL" clId="{BC6E4564-6C78-9648-965E-3BC1A2BE58BE}" dt="2025-06-03T20:13:00.399" v="3057" actId="1076"/>
          <ac:picMkLst>
            <pc:docMk/>
            <pc:sldMk cId="1445127621" sldId="282"/>
            <ac:picMk id="5" creationId="{C3C0E49D-02AE-FE69-CDAF-6B6BAA254E47}"/>
          </ac:picMkLst>
        </pc:picChg>
      </pc:sldChg>
      <pc:sldChg chg="modSp mod">
        <pc:chgData name="Patricia Lacroix" userId="72bdccf3-1132-4c52-b7f0-ea2632a56856" providerId="ADAL" clId="{BC6E4564-6C78-9648-965E-3BC1A2BE58BE}" dt="2025-06-03T19:40:30.257" v="2896" actId="20577"/>
        <pc:sldMkLst>
          <pc:docMk/>
          <pc:sldMk cId="3226556095" sldId="283"/>
        </pc:sldMkLst>
        <pc:spChg chg="mod">
          <ac:chgData name="Patricia Lacroix" userId="72bdccf3-1132-4c52-b7f0-ea2632a56856" providerId="ADAL" clId="{BC6E4564-6C78-9648-965E-3BC1A2BE58BE}" dt="2025-06-03T19:23:44.661" v="1444" actId="1076"/>
          <ac:spMkLst>
            <pc:docMk/>
            <pc:sldMk cId="3226556095" sldId="283"/>
            <ac:spMk id="2" creationId="{C43976A9-4DF8-D340-C42A-0642EE03DE48}"/>
          </ac:spMkLst>
        </pc:spChg>
        <pc:spChg chg="mod">
          <ac:chgData name="Patricia Lacroix" userId="72bdccf3-1132-4c52-b7f0-ea2632a56856" providerId="ADAL" clId="{BC6E4564-6C78-9648-965E-3BC1A2BE58BE}" dt="2025-06-03T19:40:30.257" v="2896" actId="20577"/>
          <ac:spMkLst>
            <pc:docMk/>
            <pc:sldMk cId="3226556095" sldId="283"/>
            <ac:spMk id="3" creationId="{21D50DA1-8577-192C-0A67-69076089F15D}"/>
          </ac:spMkLst>
        </pc:spChg>
        <pc:picChg chg="mod">
          <ac:chgData name="Patricia Lacroix" userId="72bdccf3-1132-4c52-b7f0-ea2632a56856" providerId="ADAL" clId="{BC6E4564-6C78-9648-965E-3BC1A2BE58BE}" dt="2025-06-03T19:28:54.562" v="1971" actId="1076"/>
          <ac:picMkLst>
            <pc:docMk/>
            <pc:sldMk cId="3226556095" sldId="283"/>
            <ac:picMk id="4" creationId="{30B4D02E-74E5-8CA1-45AC-054FDFF40526}"/>
          </ac:picMkLst>
        </pc:picChg>
      </pc:sldChg>
      <pc:sldChg chg="ord">
        <pc:chgData name="Patricia Lacroix" userId="72bdccf3-1132-4c52-b7f0-ea2632a56856" providerId="ADAL" clId="{BC6E4564-6C78-9648-965E-3BC1A2BE58BE}" dt="2025-06-04T15:12:12.181" v="3061" actId="20578"/>
        <pc:sldMkLst>
          <pc:docMk/>
          <pc:sldMk cId="4049031" sldId="288"/>
        </pc:sldMkLst>
      </pc:sldChg>
      <pc:sldChg chg="addSp delSp modSp mod ord">
        <pc:chgData name="Patricia Lacroix" userId="72bdccf3-1132-4c52-b7f0-ea2632a56856" providerId="ADAL" clId="{BC6E4564-6C78-9648-965E-3BC1A2BE58BE}" dt="2025-06-04T15:12:10.310" v="3060" actId="20578"/>
        <pc:sldMkLst>
          <pc:docMk/>
          <pc:sldMk cId="4210496544" sldId="290"/>
        </pc:sldMkLst>
        <pc:spChg chg="add mod">
          <ac:chgData name="Patricia Lacroix" userId="72bdccf3-1132-4c52-b7f0-ea2632a56856" providerId="ADAL" clId="{BC6E4564-6C78-9648-965E-3BC1A2BE58BE}" dt="2025-06-03T19:01:56.569" v="719"/>
          <ac:spMkLst>
            <pc:docMk/>
            <pc:sldMk cId="4210496544" sldId="290"/>
            <ac:spMk id="2" creationId="{6712F602-E77F-DDB9-4E1D-16D70AF7BAAB}"/>
          </ac:spMkLst>
        </pc:spChg>
        <pc:spChg chg="add mod">
          <ac:chgData name="Patricia Lacroix" userId="72bdccf3-1132-4c52-b7f0-ea2632a56856" providerId="ADAL" clId="{BC6E4564-6C78-9648-965E-3BC1A2BE58BE}" dt="2025-06-03T19:11:33.220" v="1016" actId="14100"/>
          <ac:spMkLst>
            <pc:docMk/>
            <pc:sldMk cId="4210496544" sldId="290"/>
            <ac:spMk id="5" creationId="{167288DE-C142-AF0F-8B19-81D889609C0B}"/>
          </ac:spMkLst>
        </pc:spChg>
        <pc:spChg chg="add mod">
          <ac:chgData name="Patricia Lacroix" userId="72bdccf3-1132-4c52-b7f0-ea2632a56856" providerId="ADAL" clId="{BC6E4564-6C78-9648-965E-3BC1A2BE58BE}" dt="2025-06-03T19:47:21.735" v="3038" actId="20577"/>
          <ac:spMkLst>
            <pc:docMk/>
            <pc:sldMk cId="4210496544" sldId="290"/>
            <ac:spMk id="6" creationId="{D2A63BFB-B1E7-BFBE-45FA-6AE5365C3DAB}"/>
          </ac:spMkLst>
        </pc:spChg>
        <pc:spChg chg="add del mod">
          <ac:chgData name="Patricia Lacroix" userId="72bdccf3-1132-4c52-b7f0-ea2632a56856" providerId="ADAL" clId="{BC6E4564-6C78-9648-965E-3BC1A2BE58BE}" dt="2025-06-03T19:32:32.112" v="2134" actId="931"/>
          <ac:spMkLst>
            <pc:docMk/>
            <pc:sldMk cId="4210496544" sldId="290"/>
            <ac:spMk id="10" creationId="{D2D9AA85-94C9-1C65-C356-F90CF969DC4F}"/>
          </ac:spMkLst>
        </pc:spChg>
        <pc:picChg chg="add mod">
          <ac:chgData name="Patricia Lacroix" userId="72bdccf3-1132-4c52-b7f0-ea2632a56856" providerId="ADAL" clId="{BC6E4564-6C78-9648-965E-3BC1A2BE58BE}" dt="2025-06-03T19:32:32.112" v="2134" actId="931"/>
          <ac:picMkLst>
            <pc:docMk/>
            <pc:sldMk cId="4210496544" sldId="290"/>
            <ac:picMk id="8" creationId="{BF074F16-A2AA-ED06-565E-02B36FDD1BBD}"/>
          </ac:picMkLst>
        </pc:picChg>
      </pc:sldChg>
      <pc:sldChg chg="addSp delSp modSp mod modNotesTx">
        <pc:chgData name="Patricia Lacroix" userId="72bdccf3-1132-4c52-b7f0-ea2632a56856" providerId="ADAL" clId="{BC6E4564-6C78-9648-965E-3BC1A2BE58BE}" dt="2025-06-10T18:37:54.119" v="3062" actId="14100"/>
        <pc:sldMkLst>
          <pc:docMk/>
          <pc:sldMk cId="855140775" sldId="293"/>
        </pc:sldMkLst>
        <pc:spChg chg="mod">
          <ac:chgData name="Patricia Lacroix" userId="72bdccf3-1132-4c52-b7f0-ea2632a56856" providerId="ADAL" clId="{BC6E4564-6C78-9648-965E-3BC1A2BE58BE}" dt="2025-06-03T20:11:29.033" v="3044" actId="113"/>
          <ac:spMkLst>
            <pc:docMk/>
            <pc:sldMk cId="855140775" sldId="293"/>
            <ac:spMk id="3" creationId="{FE27917F-A69D-5ACC-7EA2-C9E72B88B2FD}"/>
          </ac:spMkLst>
        </pc:spChg>
        <pc:spChg chg="del mod">
          <ac:chgData name="Patricia Lacroix" userId="72bdccf3-1132-4c52-b7f0-ea2632a56856" providerId="ADAL" clId="{BC6E4564-6C78-9648-965E-3BC1A2BE58BE}" dt="2025-06-03T21:06:07.618" v="3059" actId="478"/>
          <ac:spMkLst>
            <pc:docMk/>
            <pc:sldMk cId="855140775" sldId="293"/>
            <ac:spMk id="7" creationId="{61577EC9-B7C4-9B98-F6E4-3485892C2EED}"/>
          </ac:spMkLst>
        </pc:spChg>
        <pc:spChg chg="add del mod">
          <ac:chgData name="Patricia Lacroix" userId="72bdccf3-1132-4c52-b7f0-ea2632a56856" providerId="ADAL" clId="{BC6E4564-6C78-9648-965E-3BC1A2BE58BE}" dt="2025-06-03T19:20:57.280" v="1279" actId="1035"/>
          <ac:spMkLst>
            <pc:docMk/>
            <pc:sldMk cId="855140775" sldId="293"/>
            <ac:spMk id="8" creationId="{0D66A973-9DB8-02D9-7170-590DA9DA66B6}"/>
          </ac:spMkLst>
        </pc:spChg>
        <pc:spChg chg="del mod">
          <ac:chgData name="Patricia Lacroix" userId="72bdccf3-1132-4c52-b7f0-ea2632a56856" providerId="ADAL" clId="{BC6E4564-6C78-9648-965E-3BC1A2BE58BE}" dt="2025-06-03T19:06:14.238" v="1008" actId="478"/>
          <ac:spMkLst>
            <pc:docMk/>
            <pc:sldMk cId="855140775" sldId="293"/>
            <ac:spMk id="11" creationId="{64C836AC-3BD6-B7AE-EA27-22B7AEDBBB1A}"/>
          </ac:spMkLst>
        </pc:spChg>
        <pc:spChg chg="del">
          <ac:chgData name="Patricia Lacroix" userId="72bdccf3-1132-4c52-b7f0-ea2632a56856" providerId="ADAL" clId="{BC6E4564-6C78-9648-965E-3BC1A2BE58BE}" dt="2025-06-03T18:36:07.753" v="4" actId="931"/>
          <ac:spMkLst>
            <pc:docMk/>
            <pc:sldMk cId="855140775" sldId="293"/>
            <ac:spMk id="12" creationId="{241A420F-650D-D7CC-A534-A31001415771}"/>
          </ac:spMkLst>
        </pc:spChg>
        <pc:spChg chg="add mod">
          <ac:chgData name="Patricia Lacroix" userId="72bdccf3-1132-4c52-b7f0-ea2632a56856" providerId="ADAL" clId="{BC6E4564-6C78-9648-965E-3BC1A2BE58BE}" dt="2025-06-10T18:37:54.119" v="3062" actId="14100"/>
          <ac:spMkLst>
            <pc:docMk/>
            <pc:sldMk cId="855140775" sldId="293"/>
            <ac:spMk id="13" creationId="{FEA8E987-9AAB-3A0C-469B-153A83B3A9A9}"/>
          </ac:spMkLst>
        </pc:spChg>
        <pc:picChg chg="add del mod modCrop">
          <ac:chgData name="Patricia Lacroix" userId="72bdccf3-1132-4c52-b7f0-ea2632a56856" providerId="ADAL" clId="{BC6E4564-6C78-9648-965E-3BC1A2BE58BE}" dt="2025-06-03T18:38:09.860" v="468" actId="478"/>
          <ac:picMkLst>
            <pc:docMk/>
            <pc:sldMk cId="855140775" sldId="293"/>
            <ac:picMk id="4" creationId="{6ECF77AF-4B5B-A713-F1A5-77D9650BFAB9}"/>
          </ac:picMkLst>
        </pc:picChg>
        <pc:picChg chg="add del mod modCrop">
          <ac:chgData name="Patricia Lacroix" userId="72bdccf3-1132-4c52-b7f0-ea2632a56856" providerId="ADAL" clId="{BC6E4564-6C78-9648-965E-3BC1A2BE58BE}" dt="2025-06-03T19:06:12.065" v="1007" actId="931"/>
          <ac:picMkLst>
            <pc:docMk/>
            <pc:sldMk cId="855140775" sldId="293"/>
            <ac:picMk id="10" creationId="{598E5B38-C05C-335B-06E5-727CCA57873B}"/>
          </ac:picMkLst>
        </pc:picChg>
      </pc:sldChg>
      <pc:sldChg chg="addSp modSp mod">
        <pc:chgData name="Patricia Lacroix" userId="72bdccf3-1132-4c52-b7f0-ea2632a56856" providerId="ADAL" clId="{BC6E4564-6C78-9648-965E-3BC1A2BE58BE}" dt="2025-06-03T20:14:39.326" v="3058" actId="14100"/>
        <pc:sldMkLst>
          <pc:docMk/>
          <pc:sldMk cId="1953786589" sldId="295"/>
        </pc:sldMkLst>
        <pc:spChg chg="mod">
          <ac:chgData name="Patricia Lacroix" userId="72bdccf3-1132-4c52-b7f0-ea2632a56856" providerId="ADAL" clId="{BC6E4564-6C78-9648-965E-3BC1A2BE58BE}" dt="2025-06-03T19:41:38.007" v="2968" actId="20577"/>
          <ac:spMkLst>
            <pc:docMk/>
            <pc:sldMk cId="1953786589" sldId="295"/>
            <ac:spMk id="2" creationId="{BD075F97-9036-DD55-DAB5-545C56197CE8}"/>
          </ac:spMkLst>
        </pc:spChg>
        <pc:spChg chg="mod">
          <ac:chgData name="Patricia Lacroix" userId="72bdccf3-1132-4c52-b7f0-ea2632a56856" providerId="ADAL" clId="{BC6E4564-6C78-9648-965E-3BC1A2BE58BE}" dt="2025-06-03T20:14:39.326" v="3058" actId="14100"/>
          <ac:spMkLst>
            <pc:docMk/>
            <pc:sldMk cId="1953786589" sldId="295"/>
            <ac:spMk id="3" creationId="{2BD8DEF8-2055-0628-F2D1-8A55B7625095}"/>
          </ac:spMkLst>
        </pc:spChg>
        <pc:picChg chg="add mod">
          <ac:chgData name="Patricia Lacroix" userId="72bdccf3-1132-4c52-b7f0-ea2632a56856" providerId="ADAL" clId="{BC6E4564-6C78-9648-965E-3BC1A2BE58BE}" dt="2025-06-03T19:27:59.658" v="1963" actId="1076"/>
          <ac:picMkLst>
            <pc:docMk/>
            <pc:sldMk cId="1953786589" sldId="295"/>
            <ac:picMk id="5" creationId="{88BFA422-1827-C8F8-783D-D08B5819043C}"/>
          </ac:picMkLst>
        </pc:picChg>
      </pc:sldChg>
      <pc:sldChg chg="new del">
        <pc:chgData name="Patricia Lacroix" userId="72bdccf3-1132-4c52-b7f0-ea2632a56856" providerId="ADAL" clId="{BC6E4564-6C78-9648-965E-3BC1A2BE58BE}" dt="2025-06-03T19:43:00.571" v="2970" actId="680"/>
        <pc:sldMkLst>
          <pc:docMk/>
          <pc:sldMk cId="17535429" sldId="296"/>
        </pc:sldMkLst>
      </pc:sldChg>
      <pc:sldMasterChg chg="modSldLayout">
        <pc:chgData name="Patricia Lacroix" userId="72bdccf3-1132-4c52-b7f0-ea2632a56856" providerId="ADAL" clId="{BC6E4564-6C78-9648-965E-3BC1A2BE58BE}" dt="2025-06-03T19:01:37.373" v="709" actId="478"/>
        <pc:sldMasterMkLst>
          <pc:docMk/>
          <pc:sldMasterMk cId="2234296699" sldId="2147483670"/>
        </pc:sldMasterMkLst>
        <pc:sldLayoutChg chg="addSp delSp modSp mod">
          <pc:chgData name="Patricia Lacroix" userId="72bdccf3-1132-4c52-b7f0-ea2632a56856" providerId="ADAL" clId="{BC6E4564-6C78-9648-965E-3BC1A2BE58BE}" dt="2025-06-03T19:01:37.373" v="709" actId="478"/>
          <pc:sldLayoutMkLst>
            <pc:docMk/>
            <pc:sldMasterMk cId="2234296699" sldId="2147483670"/>
            <pc:sldLayoutMk cId="3703506420" sldId="2147483662"/>
          </pc:sldLayoutMkLst>
          <pc:spChg chg="add del mod">
            <ac:chgData name="Patricia Lacroix" userId="72bdccf3-1132-4c52-b7f0-ea2632a56856" providerId="ADAL" clId="{BC6E4564-6C78-9648-965E-3BC1A2BE58BE}" dt="2025-06-03T18:46:28.460" v="628" actId="478"/>
            <ac:spMkLst>
              <pc:docMk/>
              <pc:sldMasterMk cId="2234296699" sldId="2147483670"/>
              <pc:sldLayoutMk cId="3703506420" sldId="2147483662"/>
              <ac:spMk id="3" creationId="{0547CED8-629C-C7BB-BD5A-EA23AE58B297}"/>
            </ac:spMkLst>
          </pc:spChg>
          <pc:spChg chg="del mod">
            <ac:chgData name="Patricia Lacroix" userId="72bdccf3-1132-4c52-b7f0-ea2632a56856" providerId="ADAL" clId="{BC6E4564-6C78-9648-965E-3BC1A2BE58BE}" dt="2025-06-03T18:44:59.949" v="620" actId="478"/>
            <ac:spMkLst>
              <pc:docMk/>
              <pc:sldMasterMk cId="2234296699" sldId="2147483670"/>
              <pc:sldLayoutMk cId="3703506420" sldId="2147483662"/>
              <ac:spMk id="4" creationId="{781E0931-384E-DC90-A2E6-7BBE9BD2FF1C}"/>
            </ac:spMkLst>
          </pc:spChg>
          <pc:spChg chg="add del mod">
            <ac:chgData name="Patricia Lacroix" userId="72bdccf3-1132-4c52-b7f0-ea2632a56856" providerId="ADAL" clId="{BC6E4564-6C78-9648-965E-3BC1A2BE58BE}" dt="2025-06-03T18:46:41.361" v="634" actId="478"/>
            <ac:spMkLst>
              <pc:docMk/>
              <pc:sldMasterMk cId="2234296699" sldId="2147483670"/>
              <pc:sldLayoutMk cId="3703506420" sldId="2147483662"/>
              <ac:spMk id="6" creationId="{05CB548C-8EB6-4249-8601-4E5C436A9FC1}"/>
            </ac:spMkLst>
          </pc:spChg>
          <pc:spChg chg="add del mod">
            <ac:chgData name="Patricia Lacroix" userId="72bdccf3-1132-4c52-b7f0-ea2632a56856" providerId="ADAL" clId="{BC6E4564-6C78-9648-965E-3BC1A2BE58BE}" dt="2025-06-03T19:01:37.373" v="709" actId="478"/>
            <ac:spMkLst>
              <pc:docMk/>
              <pc:sldMasterMk cId="2234296699" sldId="2147483670"/>
              <pc:sldLayoutMk cId="3703506420" sldId="2147483662"/>
              <ac:spMk id="7" creationId="{9A7B0754-3AC5-D512-BFEC-A4D77A9C9D82}"/>
            </ac:spMkLst>
          </pc:spChg>
          <pc:picChg chg="mod modCrop">
            <ac:chgData name="Patricia Lacroix" userId="72bdccf3-1132-4c52-b7f0-ea2632a56856" providerId="ADAL" clId="{BC6E4564-6C78-9648-965E-3BC1A2BE58BE}" dt="2025-06-03T18:50:12.597" v="663" actId="171"/>
            <ac:picMkLst>
              <pc:docMk/>
              <pc:sldMasterMk cId="2234296699" sldId="2147483670"/>
              <pc:sldLayoutMk cId="3703506420" sldId="2147483662"/>
              <ac:picMk id="9" creationId="{6233FEB1-4320-3BF3-B29A-C2BB35712A25}"/>
            </ac:picMkLst>
          </pc:picChg>
        </pc:sldLayoutChg>
      </pc:sldMasterChg>
      <pc:sldMasterChg chg="del modSldLayout">
        <pc:chgData name="Patricia Lacroix" userId="72bdccf3-1132-4c52-b7f0-ea2632a56856" providerId="ADAL" clId="{BC6E4564-6C78-9648-965E-3BC1A2BE58BE}" dt="2025-06-03T19:43:16.441" v="2971" actId="2696"/>
        <pc:sldMasterMkLst>
          <pc:docMk/>
          <pc:sldMasterMk cId="1326075658" sldId="2147483671"/>
        </pc:sldMasterMkLst>
        <pc:sldLayoutChg chg="addSp delSp modSp mod">
          <pc:chgData name="Patricia Lacroix" userId="72bdccf3-1132-4c52-b7f0-ea2632a56856" providerId="ADAL" clId="{BC6E4564-6C78-9648-965E-3BC1A2BE58BE}" dt="2025-06-03T18:43:42.859" v="609" actId="1076"/>
          <pc:sldLayoutMkLst>
            <pc:docMk/>
            <pc:sldMasterMk cId="1326075658" sldId="2147483671"/>
            <pc:sldLayoutMk cId="3092246506" sldId="2147483669"/>
          </pc:sldLayoutMkLst>
          <pc:spChg chg="mod">
            <ac:chgData name="Patricia Lacroix" userId="72bdccf3-1132-4c52-b7f0-ea2632a56856" providerId="ADAL" clId="{BC6E4564-6C78-9648-965E-3BC1A2BE58BE}" dt="2025-06-03T18:43:27.844" v="606" actId="14100"/>
            <ac:spMkLst>
              <pc:docMk/>
              <pc:sldMasterMk cId="1326075658" sldId="2147483671"/>
              <pc:sldLayoutMk cId="3092246506" sldId="2147483669"/>
              <ac:spMk id="2" creationId="{FFED12CF-EACB-427A-7012-D0089B455E61}"/>
            </ac:spMkLst>
          </pc:spChg>
          <pc:spChg chg="add del mod">
            <ac:chgData name="Patricia Lacroix" userId="72bdccf3-1132-4c52-b7f0-ea2632a56856" providerId="ADAL" clId="{BC6E4564-6C78-9648-965E-3BC1A2BE58BE}" dt="2025-06-03T18:43:35.916" v="608" actId="478"/>
            <ac:spMkLst>
              <pc:docMk/>
              <pc:sldMasterMk cId="1326075658" sldId="2147483671"/>
              <pc:sldLayoutMk cId="3092246506" sldId="2147483669"/>
              <ac:spMk id="3" creationId="{11563DBC-4D26-53FF-0A9F-E95C8C2E5CB0}"/>
            </ac:spMkLst>
          </pc:spChg>
          <pc:spChg chg="mod">
            <ac:chgData name="Patricia Lacroix" userId="72bdccf3-1132-4c52-b7f0-ea2632a56856" providerId="ADAL" clId="{BC6E4564-6C78-9648-965E-3BC1A2BE58BE}" dt="2025-06-03T18:43:08.315" v="604" actId="14100"/>
            <ac:spMkLst>
              <pc:docMk/>
              <pc:sldMasterMk cId="1326075658" sldId="2147483671"/>
              <pc:sldLayoutMk cId="3092246506" sldId="2147483669"/>
              <ac:spMk id="29" creationId="{ED802237-4D76-30FB-27B9-23240FE7564B}"/>
            </ac:spMkLst>
          </pc:spChg>
          <pc:spChg chg="mod">
            <ac:chgData name="Patricia Lacroix" userId="72bdccf3-1132-4c52-b7f0-ea2632a56856" providerId="ADAL" clId="{BC6E4564-6C78-9648-965E-3BC1A2BE58BE}" dt="2025-06-03T18:43:42.859" v="609" actId="1076"/>
            <ac:spMkLst>
              <pc:docMk/>
              <pc:sldMasterMk cId="1326075658" sldId="2147483671"/>
              <pc:sldLayoutMk cId="3092246506" sldId="2147483669"/>
              <ac:spMk id="33" creationId="{FB258DC7-0249-DC5F-C1D8-AC70CEDC0D94}"/>
            </ac:spMkLst>
          </pc:spChg>
          <pc:spChg chg="del mod">
            <ac:chgData name="Patricia Lacroix" userId="72bdccf3-1132-4c52-b7f0-ea2632a56856" providerId="ADAL" clId="{BC6E4564-6C78-9648-965E-3BC1A2BE58BE}" dt="2025-06-03T18:41:44.031" v="592" actId="478"/>
            <ac:spMkLst>
              <pc:docMk/>
              <pc:sldMasterMk cId="1326075658" sldId="2147483671"/>
              <pc:sldLayoutMk cId="3092246506" sldId="2147483669"/>
              <ac:spMk id="36" creationId="{D139CF8B-ABC5-4339-F905-58EA269E295A}"/>
            </ac:spMkLst>
          </pc:spChg>
          <pc:picChg chg="mod">
            <ac:chgData name="Patricia Lacroix" userId="72bdccf3-1132-4c52-b7f0-ea2632a56856" providerId="ADAL" clId="{BC6E4564-6C78-9648-965E-3BC1A2BE58BE}" dt="2025-06-03T18:42:18.238" v="595" actId="14100"/>
            <ac:picMkLst>
              <pc:docMk/>
              <pc:sldMasterMk cId="1326075658" sldId="2147483671"/>
              <pc:sldLayoutMk cId="3092246506" sldId="2147483669"/>
              <ac:picMk id="28" creationId="{21FDDEF9-DB13-4B90-F6BF-823FB2F0B76A}"/>
            </ac:picMkLst>
          </pc:picChg>
          <pc:picChg chg="mod modCrop">
            <ac:chgData name="Patricia Lacroix" userId="72bdccf3-1132-4c52-b7f0-ea2632a56856" providerId="ADAL" clId="{BC6E4564-6C78-9648-965E-3BC1A2BE58BE}" dt="2025-06-03T18:43:19.579" v="605" actId="732"/>
            <ac:picMkLst>
              <pc:docMk/>
              <pc:sldMasterMk cId="1326075658" sldId="2147483671"/>
              <pc:sldLayoutMk cId="3092246506" sldId="2147483669"/>
              <ac:picMk id="31" creationId="{2AE43B3A-18F5-0301-4B11-8652E7D85CA4}"/>
            </ac:picMkLst>
          </pc:picChg>
        </pc:sldLayoutChg>
      </pc:sldMasterChg>
      <pc:sldMasterChg chg="modSldLayout">
        <pc:chgData name="Patricia Lacroix" userId="72bdccf3-1132-4c52-b7f0-ea2632a56856" providerId="ADAL" clId="{BC6E4564-6C78-9648-965E-3BC1A2BE58BE}" dt="2025-06-03T19:21:21.467" v="1281" actId="1076"/>
        <pc:sldMasterMkLst>
          <pc:docMk/>
          <pc:sldMasterMk cId="1031512726" sldId="2147483675"/>
        </pc:sldMasterMkLst>
        <pc:sldLayoutChg chg="addSp delSp modSp mod">
          <pc:chgData name="Patricia Lacroix" userId="72bdccf3-1132-4c52-b7f0-ea2632a56856" providerId="ADAL" clId="{BC6E4564-6C78-9648-965E-3BC1A2BE58BE}" dt="2025-06-03T19:21:21.467" v="1281" actId="1076"/>
          <pc:sldLayoutMkLst>
            <pc:docMk/>
            <pc:sldMasterMk cId="1031512726" sldId="2147483675"/>
            <pc:sldLayoutMk cId="4113378221" sldId="2147483676"/>
          </pc:sldLayoutMkLst>
          <pc:spChg chg="add mod">
            <ac:chgData name="Patricia Lacroix" userId="72bdccf3-1132-4c52-b7f0-ea2632a56856" providerId="ADAL" clId="{BC6E4564-6C78-9648-965E-3BC1A2BE58BE}" dt="2025-06-03T19:21:21.467" v="1281" actId="1076"/>
            <ac:spMkLst>
              <pc:docMk/>
              <pc:sldMasterMk cId="1031512726" sldId="2147483675"/>
              <pc:sldLayoutMk cId="4113378221" sldId="2147483676"/>
              <ac:spMk id="2" creationId="{A3BB5609-030C-1D90-7833-ACD840A658F1}"/>
            </ac:spMkLst>
          </pc:spChg>
          <pc:spChg chg="add del mod">
            <ac:chgData name="Patricia Lacroix" userId="72bdccf3-1132-4c52-b7f0-ea2632a56856" providerId="ADAL" clId="{BC6E4564-6C78-9648-965E-3BC1A2BE58BE}" dt="2025-06-03T19:04:17.647" v="884" actId="478"/>
            <ac:spMkLst>
              <pc:docMk/>
              <pc:sldMasterMk cId="1031512726" sldId="2147483675"/>
              <pc:sldLayoutMk cId="4113378221" sldId="2147483676"/>
              <ac:spMk id="3" creationId="{A3275200-7909-AD90-37F8-4E4EB2F0D40A}"/>
            </ac:spMkLst>
          </pc:spChg>
          <pc:spChg chg="del">
            <ac:chgData name="Patricia Lacroix" userId="72bdccf3-1132-4c52-b7f0-ea2632a56856" providerId="ADAL" clId="{BC6E4564-6C78-9648-965E-3BC1A2BE58BE}" dt="2025-06-03T18:45:32.918" v="623" actId="478"/>
            <ac:spMkLst>
              <pc:docMk/>
              <pc:sldMasterMk cId="1031512726" sldId="2147483675"/>
              <pc:sldLayoutMk cId="4113378221" sldId="2147483676"/>
              <ac:spMk id="23" creationId="{75D1FF38-0EE6-ED89-E244-5FB9068744AD}"/>
            </ac:spMkLst>
          </pc:spChg>
          <pc:spChg chg="del">
            <ac:chgData name="Patricia Lacroix" userId="72bdccf3-1132-4c52-b7f0-ea2632a56856" providerId="ADAL" clId="{BC6E4564-6C78-9648-965E-3BC1A2BE58BE}" dt="2025-06-03T18:48:27.350" v="647" actId="478"/>
            <ac:spMkLst>
              <pc:docMk/>
              <pc:sldMasterMk cId="1031512726" sldId="2147483675"/>
              <pc:sldLayoutMk cId="4113378221" sldId="2147483676"/>
              <ac:spMk id="24" creationId="{42EFF765-9955-6AE2-7B8D-D916D57431CE}"/>
            </ac:spMkLst>
          </pc:spChg>
        </pc:sldLayoutChg>
      </pc:sldMasterChg>
    </pc:docChg>
  </pc:docChgLst>
  <pc:docChgLst>
    <pc:chgData name="Roselie LeBlanc" userId="S::roselie@earnscliffe.ca::2a2c39cc-3289-4d36-b843-e85760ac2c79" providerId="AD" clId="Web-{D2397441-695F-3470-C548-C5BF66D01FBD}"/>
    <pc:docChg chg="modSld">
      <pc:chgData name="Roselie LeBlanc" userId="S::roselie@earnscliffe.ca::2a2c39cc-3289-4d36-b843-e85760ac2c79" providerId="AD" clId="Web-{D2397441-695F-3470-C548-C5BF66D01FBD}" dt="2025-06-03T13:39:35.063" v="1" actId="20577"/>
      <pc:docMkLst>
        <pc:docMk/>
      </pc:docMkLst>
      <pc:sldChg chg="modSp">
        <pc:chgData name="Roselie LeBlanc" userId="S::roselie@earnscliffe.ca::2a2c39cc-3289-4d36-b843-e85760ac2c79" providerId="AD" clId="Web-{D2397441-695F-3470-C548-C5BF66D01FBD}" dt="2025-06-03T13:39:35.063" v="1" actId="20577"/>
        <pc:sldMkLst>
          <pc:docMk/>
          <pc:sldMk cId="3854289098" sldId="271"/>
        </pc:sldMkLst>
        <pc:spChg chg="mod">
          <ac:chgData name="Roselie LeBlanc" userId="S::roselie@earnscliffe.ca::2a2c39cc-3289-4d36-b843-e85760ac2c79" providerId="AD" clId="Web-{D2397441-695F-3470-C548-C5BF66D01FBD}" dt="2025-06-03T13:39:35.063" v="1" actId="20577"/>
          <ac:spMkLst>
            <pc:docMk/>
            <pc:sldMk cId="3854289098" sldId="271"/>
            <ac:spMk id="3" creationId="{CDE8356F-D8D2-DF00-F1D6-7A5D2E8B16D0}"/>
          </ac:spMkLst>
        </pc:spChg>
      </pc:sldChg>
    </pc:docChg>
  </pc:docChgLst>
  <pc:docChgLst>
    <pc:chgData name="Tiera Taylor" userId="d792ce53-335a-4848-9507-48ffd3811488" providerId="ADAL" clId="{D260E666-C990-FE4B-B281-44D6DEF4AEEC}"/>
    <pc:docChg chg="undo redo modSld">
      <pc:chgData name="Tiera Taylor" userId="d792ce53-335a-4848-9507-48ffd3811488" providerId="ADAL" clId="{D260E666-C990-FE4B-B281-44D6DEF4AEEC}" dt="2025-06-03T18:21:16.925" v="16" actId="931"/>
      <pc:docMkLst>
        <pc:docMk/>
      </pc:docMkLst>
      <pc:sldChg chg="addSp delSp modSp mod">
        <pc:chgData name="Tiera Taylor" userId="d792ce53-335a-4848-9507-48ffd3811488" providerId="ADAL" clId="{D260E666-C990-FE4B-B281-44D6DEF4AEEC}" dt="2025-06-03T18:21:16.925" v="16" actId="931"/>
        <pc:sldMkLst>
          <pc:docMk/>
          <pc:sldMk cId="855140775" sldId="293"/>
        </pc:sldMkLst>
        <pc:spChg chg="add del">
          <ac:chgData name="Tiera Taylor" userId="d792ce53-335a-4848-9507-48ffd3811488" providerId="ADAL" clId="{D260E666-C990-FE4B-B281-44D6DEF4AEEC}" dt="2025-06-03T18:21:16.925" v="16" actId="931"/>
          <ac:spMkLst>
            <pc:docMk/>
            <pc:sldMk cId="855140775" sldId="293"/>
            <ac:spMk id="12" creationId="{241A420F-650D-D7CC-A534-A31001415771}"/>
          </ac:spMkLst>
        </pc:spChg>
        <pc:picChg chg="add mod">
          <ac:chgData name="Tiera Taylor" userId="d792ce53-335a-4848-9507-48ffd3811488" providerId="ADAL" clId="{D260E666-C990-FE4B-B281-44D6DEF4AEEC}" dt="2025-06-03T18:21:16.925" v="16" actId="931"/>
          <ac:picMkLst>
            <pc:docMk/>
            <pc:sldMk cId="855140775" sldId="293"/>
            <ac:picMk id="4" creationId="{03A24B6E-9EA5-8B80-04AF-5ECEB2F242FC}"/>
          </ac:picMkLst>
        </pc:picChg>
      </pc:sldChg>
    </pc:docChg>
  </pc:docChgLst>
  <pc:docChgLst>
    <pc:chgData name="Roselie LeBlanc" userId="S::roselie@earnscliffe.ca::2a2c39cc-3289-4d36-b843-e85760ac2c79" providerId="AD" clId="Web-{107BD1F2-660C-A4C3-0CDB-450C01176A29}"/>
    <pc:docChg chg="sldOrd">
      <pc:chgData name="Roselie LeBlanc" userId="S::roselie@earnscliffe.ca::2a2c39cc-3289-4d36-b843-e85760ac2c79" providerId="AD" clId="Web-{107BD1F2-660C-A4C3-0CDB-450C01176A29}" dt="2025-06-03T19:23:25.928" v="0"/>
      <pc:docMkLst>
        <pc:docMk/>
      </pc:docMkLst>
      <pc:sldChg chg="ord">
        <pc:chgData name="Roselie LeBlanc" userId="S::roselie@earnscliffe.ca::2a2c39cc-3289-4d36-b843-e85760ac2c79" providerId="AD" clId="Web-{107BD1F2-660C-A4C3-0CDB-450C01176A29}" dt="2025-06-03T19:23:25.928" v="0"/>
        <pc:sldMkLst>
          <pc:docMk/>
          <pc:sldMk cId="1953786589" sldId="29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DACC27-A067-2C40-B33B-43EBF7F1600D}" type="datetimeFigureOut">
              <a:rPr lang="en-US" smtClean="0"/>
              <a:t>6/20/25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D9FC00-C3D9-9946-A88B-75F5C658C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500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62857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1pPr>
    <a:lvl2pPr marL="731429" algn="l" defTabSz="1462857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2pPr>
    <a:lvl3pPr marL="1462857" algn="l" defTabSz="1462857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3pPr>
    <a:lvl4pPr marL="2194286" algn="l" defTabSz="1462857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4pPr>
    <a:lvl5pPr marL="2925714" algn="l" defTabSz="1462857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5pPr>
    <a:lvl6pPr marL="3657143" algn="l" defTabSz="1462857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6pPr>
    <a:lvl7pPr marL="4388571" algn="l" defTabSz="1462857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7pPr>
    <a:lvl8pPr marL="5120000" algn="l" defTabSz="1462857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8pPr>
    <a:lvl9pPr marL="5851428" algn="l" defTabSz="1462857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9FC00-C3D9-9946-A88B-75F5C658C4C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683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9FC00-C3D9-9946-A88B-75F5C658C4C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8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C2EF1-1D1D-BC48-7034-82D42A532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B0BE55-070B-1E48-0E6D-3365D87884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5941D4-2B94-1498-660A-93F6677814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366CCE-FDFB-1298-9CB5-A73AE66B12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9FC00-C3D9-9946-A88B-75F5C658C4C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189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9FC00-C3D9-9946-A88B-75F5C658C4C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333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2562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Rules Slide_Gre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4089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Rules Slide_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0167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9">
            <a:extLst>
              <a:ext uri="{FF2B5EF4-FFF2-40B4-BE49-F238E27FC236}">
                <a16:creationId xmlns:a16="http://schemas.microsoft.com/office/drawing/2014/main" id="{4FF61022-C9BC-093C-D95E-1CBD86AFD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864" y="679490"/>
            <a:ext cx="10006520" cy="83941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1523848" rtl="0" eaLnBrk="1" latinLnBrk="0" hangingPunct="1">
              <a:lnSpc>
                <a:spcPts val="13300"/>
              </a:lnSpc>
              <a:spcBef>
                <a:spcPct val="0"/>
              </a:spcBef>
              <a:buNone/>
              <a:defRPr lang="en-US" sz="11600" kern="1200" spc="0" dirty="0">
                <a:solidFill>
                  <a:schemeClr val="bg1"/>
                </a:solidFill>
                <a:latin typeface="Barlow SemiBold" pitchFamily="2" charset="77"/>
                <a:ea typeface="+mj-ea"/>
                <a:cs typeface="+mj-cs"/>
              </a:defRPr>
            </a:lvl1pPr>
          </a:lstStyle>
          <a:p>
            <a:pPr>
              <a:lnSpc>
                <a:spcPts val="13300"/>
              </a:lnSpc>
            </a:pPr>
            <a:r>
              <a:rPr lang="en-US" sz="11600" spc="20">
                <a:solidFill>
                  <a:schemeClr val="bg1"/>
                </a:solidFill>
                <a:latin typeface="Barlow SemiBold" pitchFamily="2" charset="77"/>
              </a:rPr>
              <a:t>Your text goes here.</a:t>
            </a:r>
            <a:br>
              <a:rPr lang="en-US" sz="11600" spc="20">
                <a:solidFill>
                  <a:schemeClr val="bg1"/>
                </a:solidFill>
                <a:latin typeface="Barlow SemiBold" pitchFamily="2" charset="77"/>
              </a:rPr>
            </a:br>
            <a:r>
              <a:rPr lang="en-US" sz="11600" spc="20">
                <a:solidFill>
                  <a:srgbClr val="FFD300"/>
                </a:solidFill>
                <a:latin typeface="Barlow SemiBold" pitchFamily="2" charset="77"/>
              </a:rPr>
              <a:t>Yellow highlight. </a:t>
            </a:r>
          </a:p>
        </p:txBody>
      </p:sp>
    </p:spTree>
    <p:extLst>
      <p:ext uri="{BB962C8B-B14F-4D97-AF65-F5344CB8AC3E}">
        <p14:creationId xmlns:p14="http://schemas.microsoft.com/office/powerpoint/2010/main" val="3648479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in a uniform&#10;&#10;AI-generated content may be incorrect.">
            <a:extLst>
              <a:ext uri="{FF2B5EF4-FFF2-40B4-BE49-F238E27FC236}">
                <a16:creationId xmlns:a16="http://schemas.microsoft.com/office/drawing/2014/main" id="{6233FEB1-4320-3BF3-B29A-C2BB35712A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39955" r="607"/>
          <a:stretch>
            <a:fillRect/>
          </a:stretch>
        </p:blipFill>
        <p:spPr>
          <a:xfrm>
            <a:off x="7619204" y="1209822"/>
            <a:ext cx="7619208" cy="1281876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8A5AACEC-F337-C6D5-E709-F96837815694}"/>
              </a:ext>
            </a:extLst>
          </p:cNvPr>
          <p:cNvPicPr/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504" y="9826908"/>
            <a:ext cx="8006166" cy="4547502"/>
          </a:xfrm>
          <a:prstGeom prst="rect">
            <a:avLst/>
          </a:prstGeom>
        </p:spPr>
      </p:pic>
      <p:sp>
        <p:nvSpPr>
          <p:cNvPr id="5" name="Title 11">
            <a:extLst>
              <a:ext uri="{FF2B5EF4-FFF2-40B4-BE49-F238E27FC236}">
                <a16:creationId xmlns:a16="http://schemas.microsoft.com/office/drawing/2014/main" id="{6FE32DA1-8E8C-7686-AF28-A8FCD0C73B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8203" y="811213"/>
            <a:ext cx="6871002" cy="8151692"/>
          </a:xfrm>
          <a:prstGeom prst="rect">
            <a:avLst/>
          </a:prstGeom>
        </p:spPr>
        <p:txBody>
          <a:bodyPr/>
          <a:lstStyle>
            <a:lvl1pPr marL="0" indent="0" algn="l" defTabSz="1523848" rtl="0" eaLnBrk="1" latinLnBrk="0" hangingPunct="1">
              <a:lnSpc>
                <a:spcPts val="12340"/>
              </a:lnSpc>
              <a:spcBef>
                <a:spcPts val="1667"/>
              </a:spcBef>
              <a:buFont typeface="Arial" panose="020B0604020202020204" pitchFamily="34" charset="0"/>
              <a:buNone/>
              <a:defRPr lang="en-US" sz="10400" b="1" kern="1200" spc="20" dirty="0">
                <a:solidFill>
                  <a:schemeClr val="bg1"/>
                </a:solidFill>
                <a:latin typeface="Barlow SemiBold" pitchFamily="2" charset="77"/>
                <a:ea typeface="+mn-ea"/>
                <a:cs typeface="+mn-cs"/>
              </a:defRPr>
            </a:lvl1pPr>
          </a:lstStyle>
          <a:p>
            <a:r>
              <a:rPr lang="en-US"/>
              <a:t>Your text goes here.</a:t>
            </a:r>
          </a:p>
        </p:txBody>
      </p:sp>
    </p:spTree>
    <p:extLst>
      <p:ext uri="{BB962C8B-B14F-4D97-AF65-F5344CB8AC3E}">
        <p14:creationId xmlns:p14="http://schemas.microsoft.com/office/powerpoint/2010/main" val="3703506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0162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4" r:id="rId2"/>
    <p:sldLayoutId id="2147483668" r:id="rId3"/>
  </p:sldLayoutIdLst>
  <p:txStyles>
    <p:titleStyle>
      <a:lvl1pPr algn="l" defTabSz="1523848" rtl="0" eaLnBrk="1" latinLnBrk="0" hangingPunct="1">
        <a:lnSpc>
          <a:spcPct val="90000"/>
        </a:lnSpc>
        <a:spcBef>
          <a:spcPct val="0"/>
        </a:spcBef>
        <a:buNone/>
        <a:defRPr sz="73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0962" indent="-380962" algn="l" defTabSz="1523848" rtl="0" eaLnBrk="1" latinLnBrk="0" hangingPunct="1">
        <a:lnSpc>
          <a:spcPct val="90000"/>
        </a:lnSpc>
        <a:spcBef>
          <a:spcPts val="1667"/>
        </a:spcBef>
        <a:buFont typeface="Arial" panose="020B0604020202020204" pitchFamily="34" charset="0"/>
        <a:buChar char="•"/>
        <a:defRPr sz="4666" kern="1200">
          <a:solidFill>
            <a:schemeClr val="tx1"/>
          </a:solidFill>
          <a:latin typeface="+mn-lt"/>
          <a:ea typeface="+mn-ea"/>
          <a:cs typeface="+mn-cs"/>
        </a:defRPr>
      </a:lvl1pPr>
      <a:lvl2pPr marL="1142886" indent="-380962" algn="l" defTabSz="1523848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904810" indent="-380962" algn="l" defTabSz="1523848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333" kern="1200">
          <a:solidFill>
            <a:schemeClr val="tx1"/>
          </a:solidFill>
          <a:latin typeface="+mn-lt"/>
          <a:ea typeface="+mn-ea"/>
          <a:cs typeface="+mn-cs"/>
        </a:defRPr>
      </a:lvl3pPr>
      <a:lvl4pPr marL="2666733" indent="-380962" algn="l" defTabSz="1523848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428657" indent="-380962" algn="l" defTabSz="1523848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4190581" indent="-380962" algn="l" defTabSz="1523848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952505" indent="-380962" algn="l" defTabSz="1523848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429" indent="-380962" algn="l" defTabSz="1523848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476352" indent="-380962" algn="l" defTabSz="1523848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2384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61924" algn="l" defTabSz="152384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8" algn="l" defTabSz="152384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285771" algn="l" defTabSz="152384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47695" algn="l" defTabSz="152384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809619" algn="l" defTabSz="152384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571543" algn="l" defTabSz="152384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333467" algn="l" defTabSz="152384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095390" algn="l" defTabSz="152384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0256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1523848" rtl="0" eaLnBrk="1" latinLnBrk="0" hangingPunct="1">
        <a:lnSpc>
          <a:spcPct val="90000"/>
        </a:lnSpc>
        <a:spcBef>
          <a:spcPct val="0"/>
        </a:spcBef>
        <a:buNone/>
        <a:defRPr sz="73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0962" indent="-380962" algn="l" defTabSz="1523848" rtl="0" eaLnBrk="1" latinLnBrk="0" hangingPunct="1">
        <a:lnSpc>
          <a:spcPct val="90000"/>
        </a:lnSpc>
        <a:spcBef>
          <a:spcPts val="1667"/>
        </a:spcBef>
        <a:buFont typeface="Arial" panose="020B0604020202020204" pitchFamily="34" charset="0"/>
        <a:buChar char="•"/>
        <a:defRPr sz="4666" kern="1200">
          <a:solidFill>
            <a:schemeClr val="tx1"/>
          </a:solidFill>
          <a:latin typeface="+mn-lt"/>
          <a:ea typeface="+mn-ea"/>
          <a:cs typeface="+mn-cs"/>
        </a:defRPr>
      </a:lvl1pPr>
      <a:lvl2pPr marL="1142886" indent="-380962" algn="l" defTabSz="1523848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904810" indent="-380962" algn="l" defTabSz="1523848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333" kern="1200">
          <a:solidFill>
            <a:schemeClr val="tx1"/>
          </a:solidFill>
          <a:latin typeface="+mn-lt"/>
          <a:ea typeface="+mn-ea"/>
          <a:cs typeface="+mn-cs"/>
        </a:defRPr>
      </a:lvl3pPr>
      <a:lvl4pPr marL="2666733" indent="-380962" algn="l" defTabSz="1523848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428657" indent="-380962" algn="l" defTabSz="1523848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4190581" indent="-380962" algn="l" defTabSz="1523848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952505" indent="-380962" algn="l" defTabSz="1523848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429" indent="-380962" algn="l" defTabSz="1523848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476352" indent="-380962" algn="l" defTabSz="1523848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2384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61924" algn="l" defTabSz="152384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8" algn="l" defTabSz="152384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285771" algn="l" defTabSz="152384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47695" algn="l" defTabSz="152384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809619" algn="l" defTabSz="152384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571543" algn="l" defTabSz="152384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333467" algn="l" defTabSz="152384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095390" algn="l" defTabSz="152384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4296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marL="0" algn="l" defTabSz="457200" rtl="0" eaLnBrk="1" latinLnBrk="0" hangingPunct="1">
        <a:lnSpc>
          <a:spcPts val="13300"/>
        </a:lnSpc>
        <a:spcBef>
          <a:spcPct val="0"/>
        </a:spcBef>
        <a:buNone/>
        <a:defRPr lang="en-US" sz="11600" kern="1200" spc="20" dirty="0">
          <a:solidFill>
            <a:schemeClr val="bg1"/>
          </a:solidFill>
          <a:latin typeface="Barlow SemiBold" pitchFamily="2" charset="77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6854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3B8A41-5ACE-3713-A492-D1D76335122E}"/>
              </a:ext>
            </a:extLst>
          </p:cNvPr>
          <p:cNvSpPr txBox="1"/>
          <p:nvPr/>
        </p:nvSpPr>
        <p:spPr>
          <a:xfrm>
            <a:off x="941602" y="1921914"/>
            <a:ext cx="131807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Barlow" pitchFamily="2" charset="77"/>
                <a:ea typeface="Abridge Bold" pitchFamily="2" charset="77"/>
              </a:rPr>
              <a:t>How to customize your text and images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67AAE4-2AF3-558D-D01A-BE4F54BC8A83}"/>
              </a:ext>
            </a:extLst>
          </p:cNvPr>
          <p:cNvSpPr txBox="1"/>
          <p:nvPr/>
        </p:nvSpPr>
        <p:spPr>
          <a:xfrm>
            <a:off x="941602" y="3281946"/>
            <a:ext cx="12633721" cy="8122653"/>
          </a:xfrm>
          <a:prstGeom prst="rect">
            <a:avLst/>
          </a:prstGeom>
          <a:noFill/>
        </p:spPr>
        <p:txBody>
          <a:bodyPr wrap="square" numCol="1" rtlCol="0">
            <a:noAutofit/>
          </a:bodyPr>
          <a:lstStyle/>
          <a:p>
            <a:pPr>
              <a:spcAft>
                <a:spcPts val="1800"/>
              </a:spcAft>
              <a:buClr>
                <a:schemeClr val="tx1"/>
              </a:buClr>
            </a:pPr>
            <a:r>
              <a:rPr lang="en-US" sz="2600" b="1">
                <a:latin typeface="Barlow" pitchFamily="2" charset="77"/>
              </a:rPr>
              <a:t>Edit text</a:t>
            </a:r>
          </a:p>
          <a:p>
            <a:pPr>
              <a:spcAft>
                <a:spcPts val="1800"/>
              </a:spcAft>
              <a:buClr>
                <a:schemeClr val="tx1"/>
              </a:buClr>
            </a:pPr>
            <a:r>
              <a:rPr lang="en-US" sz="2600">
                <a:highlight>
                  <a:srgbClr val="FFD200"/>
                </a:highlight>
                <a:latin typeface="Barlow" pitchFamily="2" charset="77"/>
              </a:rPr>
              <a:t>A brand font is embedded in this file. All text on templates should display as “Barlow” font. Sample messaging is provided in the Answer the Call toolkit.</a:t>
            </a:r>
          </a:p>
          <a:p>
            <a:pPr marL="742950" lvl="1" indent="-285750">
              <a:spcAft>
                <a:spcPts val="18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600">
                <a:latin typeface="Barlow" pitchFamily="2" charset="77"/>
              </a:rPr>
              <a:t>Edit text by clicking the text box and typing your message.</a:t>
            </a:r>
          </a:p>
          <a:p>
            <a:pPr marL="742950" lvl="1" indent="-285750">
              <a:spcAft>
                <a:spcPts val="18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600">
                <a:latin typeface="Barlow" pitchFamily="2" charset="77"/>
              </a:rPr>
              <a:t>If copying text from another file, paste copy into text box and check it is still formatted to </a:t>
            </a:r>
            <a:r>
              <a:rPr lang="en-US" sz="2600" b="1">
                <a:latin typeface="Barlow" pitchFamily="2" charset="77"/>
              </a:rPr>
              <a:t>Barlow </a:t>
            </a:r>
            <a:r>
              <a:rPr lang="en-US" sz="2600">
                <a:latin typeface="Barlow" pitchFamily="2" charset="77"/>
              </a:rPr>
              <a:t>font.</a:t>
            </a:r>
          </a:p>
          <a:p>
            <a:pPr marL="742950" lvl="1" indent="-285750">
              <a:spcAft>
                <a:spcPts val="18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600">
                <a:latin typeface="Barlow" pitchFamily="2" charset="77"/>
              </a:rPr>
              <a:t>Text should always be in white.</a:t>
            </a:r>
          </a:p>
          <a:p>
            <a:pPr>
              <a:spcAft>
                <a:spcPts val="1800"/>
              </a:spcAft>
            </a:pPr>
            <a:r>
              <a:rPr lang="en-US" sz="2600" b="1">
                <a:latin typeface="Barlow" pitchFamily="2" charset="77"/>
              </a:rPr>
              <a:t>Change Image</a:t>
            </a:r>
            <a:endParaRPr lang="en-US" sz="2600">
              <a:latin typeface="Barlow" pitchFamily="2" charset="77"/>
            </a:endParaRPr>
          </a:p>
          <a:p>
            <a:pPr>
              <a:spcAft>
                <a:spcPts val="1800"/>
              </a:spcAft>
            </a:pPr>
            <a:r>
              <a:rPr lang="en-US" sz="2600">
                <a:highlight>
                  <a:srgbClr val="FFD200"/>
                </a:highlight>
                <a:latin typeface="Barlow" pitchFamily="2" charset="77"/>
              </a:rPr>
              <a:t>We recommend using </a:t>
            </a:r>
            <a:r>
              <a:rPr lang="en-US" sz="2600" b="1">
                <a:highlight>
                  <a:srgbClr val="FFD200"/>
                </a:highlight>
                <a:latin typeface="Barlow" pitchFamily="2" charset="77"/>
              </a:rPr>
              <a:t>portraits of officers</a:t>
            </a:r>
            <a:r>
              <a:rPr lang="en-US" sz="2600">
                <a:highlight>
                  <a:srgbClr val="FFD200"/>
                </a:highlight>
                <a:latin typeface="Barlow" pitchFamily="2" charset="77"/>
              </a:rPr>
              <a:t> that are cropped in the same way as the example photos to ensure the images match others from ’Answer the Call.’</a:t>
            </a:r>
          </a:p>
          <a:p>
            <a:pPr marL="742950" lvl="1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600">
                <a:latin typeface="Barlow" pitchFamily="2" charset="77"/>
              </a:rPr>
              <a:t>Select the “Insert Picture” button on the slide. Select the destination where your photo is saved and choose the image you’d like to insert. </a:t>
            </a:r>
          </a:p>
          <a:p>
            <a:pPr marL="742950" lvl="1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n-US" sz="2600">
              <a:latin typeface="Barlow" pitchFamily="2" charset="77"/>
            </a:endParaRPr>
          </a:p>
          <a:p>
            <a:pPr marL="742950" lvl="1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600">
                <a:latin typeface="Barlow" pitchFamily="2" charset="77"/>
              </a:rPr>
              <a:t>If picture’s </a:t>
            </a:r>
            <a:r>
              <a:rPr lang="en-US" sz="2600" b="1">
                <a:latin typeface="Barlow" pitchFamily="2" charset="77"/>
              </a:rPr>
              <a:t>position needs adjusting</a:t>
            </a:r>
            <a:r>
              <a:rPr lang="en-US" sz="2600">
                <a:latin typeface="Barlow" pitchFamily="2" charset="77"/>
              </a:rPr>
              <a:t>, right-click on the image, then select “crop” in the pop-up menu. Move or scale the image as needed, then click outside of the container when finish.</a:t>
            </a:r>
          </a:p>
          <a:p>
            <a:pPr lvl="1" algn="r">
              <a:spcAft>
                <a:spcPts val="1800"/>
              </a:spcAft>
            </a:pPr>
            <a:r>
              <a:rPr lang="en-US" sz="2600">
                <a:latin typeface="Barlow" pitchFamily="2" charset="77"/>
              </a:rPr>
              <a:t>(cont’d…)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C0E49D-02AE-FE69-CDAF-6B6BAA254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018" y="9774268"/>
            <a:ext cx="2609972" cy="678593"/>
          </a:xfrm>
          <a:prstGeom prst="rect">
            <a:avLst/>
          </a:prstGeom>
        </p:spPr>
      </p:pic>
      <p:pic>
        <p:nvPicPr>
          <p:cNvPr id="6" name="Picture 5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9CD7852B-EF9F-F91E-EB7C-8C9FC179B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2812" y="9717745"/>
            <a:ext cx="939188" cy="78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127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8D8732-D6A9-E0C4-F211-F712E7FBF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075F97-9036-DD55-DAB5-545C56197CE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41602" y="1921914"/>
            <a:ext cx="97665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Barlow" pitchFamily="2" charset="77"/>
                <a:ea typeface="Abridge Bold" pitchFamily="2" charset="77"/>
              </a:rPr>
              <a:t>Exporting your images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D8DEF8-2055-0628-F2D1-8A55B7625095}"/>
              </a:ext>
            </a:extLst>
          </p:cNvPr>
          <p:cNvSpPr txBox="1">
            <a:spLocks/>
          </p:cNvSpPr>
          <p:nvPr/>
        </p:nvSpPr>
        <p:spPr>
          <a:xfrm>
            <a:off x="941602" y="3392906"/>
            <a:ext cx="12109380" cy="8468894"/>
          </a:xfrm>
          <a:prstGeom prst="rect">
            <a:avLst/>
          </a:prstGeom>
          <a:noFill/>
        </p:spPr>
        <p:txBody>
          <a:bodyPr wrap="square" numCol="1" rtlCol="0">
            <a:noAutofit/>
          </a:bodyPr>
          <a:lstStyle/>
          <a:p>
            <a:pPr>
              <a:spcAft>
                <a:spcPts val="1800"/>
              </a:spcAft>
              <a:buClr>
                <a:schemeClr val="tx1"/>
              </a:buClr>
            </a:pPr>
            <a:r>
              <a:rPr lang="en-US" sz="3200">
                <a:latin typeface="Barlow" pitchFamily="2" charset="77"/>
              </a:rPr>
              <a:t>Select the slide or page that you want to export after customizing the images or text.</a:t>
            </a:r>
          </a:p>
          <a:p>
            <a:pPr>
              <a:spcAft>
                <a:spcPts val="1800"/>
              </a:spcAft>
              <a:buClr>
                <a:schemeClr val="tx1"/>
              </a:buClr>
            </a:pPr>
            <a:r>
              <a:rPr lang="en-US" sz="3200" b="1">
                <a:latin typeface="Barlow" pitchFamily="2" charset="77"/>
              </a:rPr>
              <a:t>Select File &gt; Export. </a:t>
            </a:r>
          </a:p>
          <a:p>
            <a:pPr marL="457200" indent="-457200">
              <a:spcAft>
                <a:spcPts val="18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>
                <a:latin typeface="Barlow" pitchFamily="2" charset="77"/>
              </a:rPr>
              <a:t>Choose the file destination.</a:t>
            </a:r>
          </a:p>
          <a:p>
            <a:pPr marL="457200" indent="-457200">
              <a:spcAft>
                <a:spcPts val="18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>
                <a:latin typeface="Barlow" pitchFamily="2" charset="77"/>
              </a:rPr>
              <a:t>A dialogue box will appear. Choose JPEG file format and ensure that the image dimensions are set to 1080 x 1080 (See screenshot).</a:t>
            </a:r>
          </a:p>
          <a:p>
            <a:pPr marL="457200" indent="-457200">
              <a:spcAft>
                <a:spcPts val="18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3200">
              <a:latin typeface="Barlow" pitchFamily="2" charset="77"/>
            </a:endParaRPr>
          </a:p>
          <a:p>
            <a:pPr marL="457200" indent="-457200">
              <a:spcAft>
                <a:spcPts val="18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3200">
              <a:latin typeface="Barlow" pitchFamily="2" charset="77"/>
            </a:endParaRPr>
          </a:p>
          <a:p>
            <a:pPr marL="457200" indent="-457200">
              <a:spcAft>
                <a:spcPts val="18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3200">
              <a:latin typeface="Barlow" pitchFamily="2" charset="77"/>
            </a:endParaRPr>
          </a:p>
          <a:p>
            <a:pPr marL="457200" indent="-457200">
              <a:spcAft>
                <a:spcPts val="18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3200">
              <a:latin typeface="Barlow" pitchFamily="2" charset="77"/>
            </a:endParaRPr>
          </a:p>
          <a:p>
            <a:pPr marL="457200" indent="-457200">
              <a:spcAft>
                <a:spcPts val="18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>
                <a:latin typeface="Barlow" pitchFamily="2" charset="77"/>
              </a:rPr>
              <a:t>Save your image and share on social media.</a:t>
            </a:r>
          </a:p>
        </p:txBody>
      </p:sp>
      <p:pic>
        <p:nvPicPr>
          <p:cNvPr id="5" name="Picture 4" descr="A screenshot of a web page&#10;&#10;AI-generated content may be incorrect.">
            <a:extLst>
              <a:ext uri="{FF2B5EF4-FFF2-40B4-BE49-F238E27FC236}">
                <a16:creationId xmlns:a16="http://schemas.microsoft.com/office/drawing/2014/main" id="{88BFA422-1827-C8F8-783D-D08B581904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0841" y="7961460"/>
            <a:ext cx="7415724" cy="230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86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2D9AA85-94C9-1C65-C356-F90CF969DC4F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>
            <a:off x="7619206" y="1209827"/>
            <a:ext cx="7619208" cy="12818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854F4B-D1E2-D5A0-BF13-393C244CB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7288DE-C142-AF0F-8B19-81D889609C0B}"/>
              </a:ext>
            </a:extLst>
          </p:cNvPr>
          <p:cNvSpPr>
            <a:spLocks/>
          </p:cNvSpPr>
          <p:nvPr/>
        </p:nvSpPr>
        <p:spPr>
          <a:xfrm rot="16200000">
            <a:off x="8895970" y="7686141"/>
            <a:ext cx="5065681" cy="7619209"/>
          </a:xfrm>
          <a:prstGeom prst="rect">
            <a:avLst/>
          </a:prstGeom>
          <a:gradFill flip="none" rotWithShape="1">
            <a:gsLst>
              <a:gs pos="12000">
                <a:schemeClr val="accent1">
                  <a:lumMod val="0"/>
                  <a:lumOff val="100000"/>
                  <a:alpha val="0"/>
                </a:schemeClr>
              </a:gs>
              <a:gs pos="66000">
                <a:srgbClr val="13141C">
                  <a:alpha val="59676"/>
                </a:srgbClr>
              </a:gs>
            </a:gsLst>
            <a:lin ang="102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2EF76C5-45A0-3514-51A5-CAE45F5C6D8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4504" y="9826908"/>
            <a:ext cx="8006166" cy="45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496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24758-DEAC-B127-AA67-94D0C3718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031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&amp; Rules Pages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ATC Template 1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ATC Template 2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7e0bd0e-7c4f-4db7-b2ae-625d5b08caad">
      <Terms xmlns="http://schemas.microsoft.com/office/infopath/2007/PartnerControls"/>
    </lcf76f155ced4ddcb4097134ff3c332f>
    <TaxCatchAll xmlns="e23b642e-b53f-4d37-a512-fdf05b97ee8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46DA8C807FA049BED3A23FD8A6E3AC" ma:contentTypeVersion="19" ma:contentTypeDescription="Create a new document." ma:contentTypeScope="" ma:versionID="af9c4769517558663d0ee792d081ded9">
  <xsd:schema xmlns:xsd="http://www.w3.org/2001/XMLSchema" xmlns:xs="http://www.w3.org/2001/XMLSchema" xmlns:p="http://schemas.microsoft.com/office/2006/metadata/properties" xmlns:ns2="97e0bd0e-7c4f-4db7-b2ae-625d5b08caad" xmlns:ns3="e23b642e-b53f-4d37-a512-fdf05b97ee86" targetNamespace="http://schemas.microsoft.com/office/2006/metadata/properties" ma:root="true" ma:fieldsID="384d758affb2b37f620d6907bf04d355" ns2:_="" ns3:_="">
    <xsd:import namespace="97e0bd0e-7c4f-4db7-b2ae-625d5b08caad"/>
    <xsd:import namespace="e23b642e-b53f-4d37-a512-fdf05b97ee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e0bd0e-7c4f-4db7-b2ae-625d5b08ca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dcf8440d-84f1-4621-925d-ad3a41bee8a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3b642e-b53f-4d37-a512-fdf05b97ee8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a1e8760f-7fb5-41fd-8e85-0c663ec7d1b2}" ma:internalName="TaxCatchAll" ma:showField="CatchAllData" ma:web="e23b642e-b53f-4d37-a512-fdf05b97ee8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ED5D38F-2324-4E77-8BF5-A7DA700A3BFD}">
  <ds:schemaRefs>
    <ds:schemaRef ds:uri="97e0bd0e-7c4f-4db7-b2ae-625d5b08caad"/>
    <ds:schemaRef ds:uri="e23b642e-b53f-4d37-a512-fdf05b97ee8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0631CD1-916B-41EA-AE5A-C95C297FC9EE}">
  <ds:schemaRefs>
    <ds:schemaRef ds:uri="97e0bd0e-7c4f-4db7-b2ae-625d5b08caad"/>
    <ds:schemaRef ds:uri="e23b642e-b53f-4d37-a512-fdf05b97ee8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2E55F8D-FB18-4723-A966-5EA6FF292C3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250</Words>
  <Application>Microsoft Macintosh PowerPoint</Application>
  <PresentationFormat>Custom</PresentationFormat>
  <Paragraphs>26</Paragraphs>
  <Slides>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Barlow</vt:lpstr>
      <vt:lpstr>Aptos</vt:lpstr>
      <vt:lpstr>Arial</vt:lpstr>
      <vt:lpstr>Barlow SemiBold</vt:lpstr>
      <vt:lpstr>Title &amp; Rules Pages</vt:lpstr>
      <vt:lpstr>ATC Template 1</vt:lpstr>
      <vt:lpstr>ATC Template 2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Quinton Massimo</dc:creator>
  <cp:lastModifiedBy>Zubin Sanyal</cp:lastModifiedBy>
  <cp:revision>2</cp:revision>
  <dcterms:created xsi:type="dcterms:W3CDTF">2025-05-30T17:16:10Z</dcterms:created>
  <dcterms:modified xsi:type="dcterms:W3CDTF">2025-06-20T20:24:06Z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0x0101001F46DA8C807FA049BED3A23FD8A6E3AC</vt:lpwstr>
  </property>
  <property fmtid="{D5CDD505-2E9C-101B-9397-08002B2CF9AE}" pid="3" name="MediaServiceImageTags">
    <vt:lpwstr/>
  </property>
</Properties>
</file>